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94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93" r:id="rId20"/>
    <p:sldId id="381" r:id="rId21"/>
    <p:sldId id="382" r:id="rId22"/>
    <p:sldId id="385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94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91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131416"/>
    <a:srgbClr val="AC0000"/>
    <a:srgbClr val="FBE8A5"/>
    <a:srgbClr val="760000"/>
    <a:srgbClr val="605550"/>
    <a:srgbClr val="E87EF6"/>
    <a:srgbClr val="E8E5E4"/>
    <a:srgbClr val="DD4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979" autoAdjust="0"/>
  </p:normalViewPr>
  <p:slideViewPr>
    <p:cSldViewPr snapToGrid="0" showGuides="1">
      <p:cViewPr>
        <p:scale>
          <a:sx n="75" d="100"/>
          <a:sy n="75" d="100"/>
        </p:scale>
        <p:origin x="322" y="14"/>
      </p:cViewPr>
      <p:guideLst>
        <p:guide orient="horz" pos="2160"/>
        <p:guide pos="3840"/>
        <p:guide orient="horz" pos="4224"/>
        <p:guide orient="horz" pos="96"/>
        <p:guide pos="914"/>
        <p:guide pos="74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B81F-2EB3-3C40-825D-59121C4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0B133-6517-46A4-3A23-0E82A2E0F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2FD8F-C2D2-7FA3-ADE5-49F6D566F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1550-9F5B-8847-B5CD-3A2080C79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1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slide" Target="slide21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7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9419"/>
              </p:ext>
            </p:extLst>
          </p:nvPr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2390-09D7-690E-7D2D-B2D0714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0B3209-2583-4519-AD9A-383C5189DE9C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11F389-2F1D-2BCC-19E6-82F8801FB45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B3DDE-A945-2351-1539-EFDB22490560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DC9DA3-DAAD-56F6-DC9B-72DA8CC341D4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EC3A4E-1A4E-231A-22D3-6607099C431B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63FAA24-765F-56DB-5543-CF0D56890C0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359510-B728-B2A1-2375-3E06AA1F9D6D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195C0-AF40-58DA-B2A9-A852A2D928B5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4AA524-790E-99F8-B19E-4C31AE3E921E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7CB0C97F-DFD8-18C7-5C95-A2101659D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A1CE609F-252A-4B68-9766-7976EB3B2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BF0683-ACFF-7EBA-96B7-B6112245EE28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BB1D238-CF0D-99E6-339D-913E3B463EA7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32EF62C8-5703-9FB0-3B24-6F9CB6FCDDCF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5FB30E21-90E8-11E4-7F9D-AF5940802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AEDFC960-BEC0-3DD8-5F4E-E60A79152C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109AAAE-9C09-0A5B-99B4-AB1461FCF8A2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6AD8489E-A936-A28F-1F2E-D9C29C5CBA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F91F11D1-E9B2-6D26-B62B-CA0B87126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E829FA5-A053-C8FA-3C9F-FF0FF6D5EF39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C736B511-5CB8-81A0-FBD3-0712CBBC55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50997063-8457-544F-3E85-BAF20043B4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80EF34DE-DE13-C605-89FE-86070CB28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BEC9622E-45DE-3190-D845-48E1D654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F56FB-2C0F-4061-46CE-5FAEE4A228C6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F19D038-320E-BA4F-D345-4333A8580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E999A7D-F97D-AC43-986D-25AD8A62AC80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F73936E-36E9-D379-FDF1-D2A754C1754E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0A28D3A5-B2E6-273C-D3B3-188D8A8BC5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67D575FD-E114-3A41-0D41-4CA13EFBE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73BC18C-94D4-D92C-55DB-FFA492BF5463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BC1A50A3-B795-5483-3BC8-4FB2C9BF4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78970DF0-4ADB-49A2-763D-1BD682E59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3F6078A1-3F45-C0F3-2B53-29A187A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814858D-CAB3-1848-BD36-38AB5F5D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65FB4C-8159-16BE-C26F-C0A29EA5911B}"/>
              </a:ext>
            </a:extLst>
          </p:cNvPr>
          <p:cNvSpPr txBox="1"/>
          <p:nvPr/>
        </p:nvSpPr>
        <p:spPr>
          <a:xfrm>
            <a:off x="1450975" y="5917042"/>
            <a:ext cx="758923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것을 단일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기록하는 것을 완성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3453A-5546-EAAE-9D82-F02AEF3073FF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0930EE68-258F-8B20-83BE-B773E639445C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51C322-DE1A-3501-2B0D-8D5B553EC5FF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72573E58-291B-A63A-F87A-64570109B33D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940B5295-7B6A-EB0A-D1E5-4C2AE0ECC616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7FB3ED41-3B72-5D17-BFF2-B7B87EF9CF9B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C7DBDE01-DEC9-C56B-5A59-0D3E8B98E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FE0F3733-EC2A-50BE-7451-28C579B4A21A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656B34B2-C591-1842-7D2B-B99C48FCE20B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79889D6E-D465-B3A3-00CF-20A66A15F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CF1560DD-3BD6-6C2A-5DDD-13D4CBE20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67695817-9244-F7BF-5E63-CB1813ACF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814E2DFE-07F2-907B-7C64-70207BE6A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81E3E2D4-418F-E2F4-01A5-8C3E5B380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4DE5CD00-FB5D-682E-1F14-D7C5FD95E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62C429C5-29EB-5CAA-9BDB-76B44CF402D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B4068CC-6929-7619-263F-3E3B47D0EA6D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46DE99DB-8DDD-C5AB-C4B6-A48E4229FF78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EEDDBA04-4FE5-C1D0-5424-A815CF29EFBD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F5925BEF-42D7-A704-D142-5FABF8D47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D80D7E83-2BC7-9BD8-065F-9B5FE2167B2E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2E60F5EE-7D9D-0EC7-699E-1B7B5D954AB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26A27A58-73ED-21C8-0864-BC6D5577A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45C2CCC4-5C88-633F-8AE5-0570ECEA5C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3DACB48A-92DD-4288-4AE7-6EB03DA7BA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FF9E53B-CD9C-A9D4-5AEA-857777A13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BBA92C4F-8EB7-91E8-9885-29AF8424D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79EF4FF0-AF21-E151-1A6C-E02235773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6CB79C2A-BB4F-15B6-81F7-65F84860A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F33A206A-C45B-D04A-F69B-70B3A4DA2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39EC00B-7910-5331-D290-40364C20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9CD46EFC-7053-C5A0-9C88-2716C499B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A42DD-D62A-3B49-8AA0-DE09D05B84D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729FA-D2D4-D6EC-363C-171E7938E8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627837-C928-7EB0-DC54-741AD0F10B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E71DFA4C-3A98-D671-201D-15140D099C06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1AC033-3574-BEFF-835C-7B9AEF0C350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70CB2B-32B1-73AB-D9F5-90BEBE7345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6B7CF05-EA6C-2799-BE02-C1C50667390C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B403AF-D040-2E9D-4372-E33CEF0DB2C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BD05B6-2190-0799-71C8-35FEEC6885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5410AC-9E76-8B27-CBF6-53D8AFC075FD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4F828-5A4D-75CD-057E-F4659FAB7083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5CC75-F36F-4904-3004-37A89ECF991C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CCDF26-532B-4970-FEFD-207BE4BE0F34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8A5E56-27CD-BE59-28F4-4932F19B4C02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19122AF-0D0A-3D33-BA56-0B5B3577316A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F2645-1028-6D76-A1B0-9357320532C2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15AEE87B-67B7-405B-E8CE-0D8A62A82259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9BADA0B3-80AC-6D6F-F832-54958E3DE0D4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CA1400F6-E6D9-6F2D-8E6C-07BAE58FDD37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325319EB-06DC-42F6-D738-948867BAD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1C26F2B7-FBEE-AB7D-7349-55D6772E794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CF4E3CB-DE98-7D3E-C779-BF6017B62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963AE4B-6E08-E1F6-F61E-ABBE8070AF7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7E82BAC7-F524-ED37-D9C5-D9019036C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C5DEC0DF-3814-1988-7080-FE70DDF9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1F9508B-A644-99A7-371D-7EDEE9130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8D2B7806-F0F1-E142-5633-9E55D787D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69C4DCD5-EF39-1CE9-75DB-8ADE2FD96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64305C09-AB31-B95E-66F6-BAA1DA3A5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12C917D-3123-0C40-EF7B-9434933E86F7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11875C91-1CD7-3AFF-A836-71C8950F45E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9B222D8-FDCE-A366-A481-5EDCFABC7A39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C3F0EA2-E6A0-D645-3BEE-748EB5937C2E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69A89952-8EA7-1D94-34E2-B42B2E0D4FB6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06EDA3F-8E86-3C43-08F1-01E57B01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DF2B8B67-01A1-CA9B-E37C-590854F108DF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32A85244-211B-C692-DDE3-9D6FD4BDC5B1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54C7F805-2414-116E-930D-EE41F2BC9E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2A25661B-14E3-5316-80D2-1DD4A47CB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CEE70347-6E2D-54D8-D17E-6931844E5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DD17BAE0-A4D1-D4A7-F35E-1E99114748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8F1C6B43-1841-B3F4-DDAE-3B8409FAE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B39AF597-8B38-82EC-E35E-89D9A6063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F75BE7-4E5D-1105-876F-8523277EB02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94D2E6-CBA6-7A38-D9BD-D28156E4BBD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DDDD-73BE-F75C-793E-EFFDD8EE47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EC0731-9580-E785-A335-9DE90D0DC105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6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그림 209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96E019-0DF2-0DFE-BB98-2929EDFF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8" r="1"/>
          <a:stretch/>
        </p:blipFill>
        <p:spPr>
          <a:xfrm>
            <a:off x="1450975" y="1154970"/>
            <a:ext cx="4633461" cy="5553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245C5EA-BAEA-F070-B6C1-80D73947E1B7}"/>
              </a:ext>
            </a:extLst>
          </p:cNvPr>
          <p:cNvGrpSpPr/>
          <p:nvPr/>
        </p:nvGrpSpPr>
        <p:grpSpPr>
          <a:xfrm>
            <a:off x="2688838" y="1542177"/>
            <a:ext cx="1897511" cy="4778658"/>
            <a:chOff x="2409126" y="1253183"/>
            <a:chExt cx="1897511" cy="477865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6CE0649-6357-6233-2178-2286D3916DCC}"/>
                </a:ext>
              </a:extLst>
            </p:cNvPr>
            <p:cNvGrpSpPr/>
            <p:nvPr/>
          </p:nvGrpSpPr>
          <p:grpSpPr>
            <a:xfrm>
              <a:off x="3585424" y="1253183"/>
              <a:ext cx="721213" cy="881296"/>
              <a:chOff x="3722193" y="1435284"/>
              <a:chExt cx="721213" cy="881296"/>
            </a:xfrm>
          </p:grpSpPr>
          <p:pic>
            <p:nvPicPr>
              <p:cNvPr id="137" name="그림 13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1E40C0-E8A7-84A2-259C-13FD1CDA5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BBB58CE6-FB20-479B-E0AD-03D9C4CCA8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Lv.0/1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CC809D2D-A0B0-C6A4-91F4-861B2C23FA7D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45D90251-BDDB-2A56-92F4-3BDF2A0D1DFA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90299550-6971-FD95-5FCA-3042D80CEFAE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37D7954-5A31-4B92-2FE5-07BC5A064DFD}"/>
                </a:ext>
              </a:extLst>
            </p:cNvPr>
            <p:cNvGrpSpPr/>
            <p:nvPr/>
          </p:nvGrpSpPr>
          <p:grpSpPr>
            <a:xfrm>
              <a:off x="3585424" y="2552304"/>
              <a:ext cx="721213" cy="881296"/>
              <a:chOff x="3722193" y="1435284"/>
              <a:chExt cx="721213" cy="881296"/>
            </a:xfrm>
          </p:grpSpPr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DB48ED0-ACEF-9CAA-DF36-B1266AF0F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A6B83178-018C-EC79-69A9-50BFC44F59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9C6F8FDB-453D-8B39-F783-339AC6D5EB66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2FE17F81-4083-5208-5669-E97EB97BA1C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EE4AF2CA-B3DE-7373-0E13-E0D780B216C9}"/>
                    </a:ext>
                  </a:extLst>
                </p:cNvPr>
                <p:cNvSpPr txBox="1"/>
                <p:nvPr/>
              </p:nvSpPr>
              <p:spPr>
                <a:xfrm>
                  <a:off x="6845586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EC20FC1-A0E5-A2DB-61FA-92D06D4DD580}"/>
                </a:ext>
              </a:extLst>
            </p:cNvPr>
            <p:cNvGrpSpPr/>
            <p:nvPr/>
          </p:nvGrpSpPr>
          <p:grpSpPr>
            <a:xfrm>
              <a:off x="2409126" y="3851425"/>
              <a:ext cx="1897511" cy="881296"/>
              <a:chOff x="2409126" y="3730321"/>
              <a:chExt cx="1897511" cy="881296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585424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409126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E441E4-0372-5469-D44F-8D427379548E}"/>
                </a:ext>
              </a:extLst>
            </p:cNvPr>
            <p:cNvGrpSpPr/>
            <p:nvPr/>
          </p:nvGrpSpPr>
          <p:grpSpPr>
            <a:xfrm>
              <a:off x="2409126" y="5150545"/>
              <a:ext cx="1897511" cy="881296"/>
              <a:chOff x="2409126" y="5150545"/>
              <a:chExt cx="1897511" cy="881296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585424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409126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D7651787-AF10-E3B6-D899-D04E4C3F1377}"/>
              </a:ext>
            </a:extLst>
          </p:cNvPr>
          <p:cNvGrpSpPr/>
          <p:nvPr/>
        </p:nvGrpSpPr>
        <p:grpSpPr>
          <a:xfrm>
            <a:off x="6547334" y="1154970"/>
            <a:ext cx="4658220" cy="1262988"/>
            <a:chOff x="6547334" y="1283990"/>
            <a:chExt cx="4658220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E37E826-803E-2988-95E9-97FEBB03F581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E2A3FFFA-05CB-B681-F5BB-0E7B161E7AD3}"/>
                </a:ext>
              </a:extLst>
            </p:cNvPr>
            <p:cNvGrpSpPr/>
            <p:nvPr/>
          </p:nvGrpSpPr>
          <p:grpSpPr>
            <a:xfrm>
              <a:off x="6547334" y="1515367"/>
              <a:ext cx="4658220" cy="924085"/>
              <a:chOff x="6425572" y="3401740"/>
              <a:chExt cx="4658220" cy="924085"/>
            </a:xfrm>
          </p:grpSpPr>
          <p:grpSp>
            <p:nvGrpSpPr>
              <p:cNvPr id="258" name="그룹 257">
                <a:extLst>
                  <a:ext uri="{FF2B5EF4-FFF2-40B4-BE49-F238E27FC236}">
                    <a16:creationId xmlns:a16="http://schemas.microsoft.com/office/drawing/2014/main" id="{8F938358-493A-C3E1-4E4B-1CBD064B8A44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58220" cy="924085"/>
                <a:chOff x="1439025" y="1395560"/>
                <a:chExt cx="4658220" cy="924085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2FF038C-5DE0-5517-A958-971F40B43E71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58220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C74AFA42-649D-35C3-4DCE-9179D3FF738E}"/>
                    </a:ext>
                  </a:extLst>
                </p:cNvPr>
                <p:cNvSpPr txBox="1"/>
                <p:nvPr/>
              </p:nvSpPr>
              <p:spPr>
                <a:xfrm>
                  <a:off x="1805278" y="1436655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자유로운 포지션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콤보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A24275F1-943F-623B-1007-F5963103DB51}"/>
                    </a:ext>
                  </a:extLst>
                </p:cNvPr>
                <p:cNvSpPr txBox="1"/>
                <p:nvPr/>
              </p:nvSpPr>
              <p:spPr>
                <a:xfrm>
                  <a:off x="1778724" y="1734870"/>
                  <a:ext cx="4153380" cy="58477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세 가지로 분리되고 기록된 양상에 따라 다른 클러스터 스킬이 활성화됩니다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양상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9BF00C3D-0229-05B6-0643-BDFDC3D497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52643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5E4DF018-D64E-E28B-3B7C-5F9B17841BDE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BA6CDC51-0EF0-8354-5551-B77F22B7922B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D822755-1006-E1B1-62BC-E776E09D2D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CCBD7D87-603F-1545-EFB1-FE0108A5509C}"/>
              </a:ext>
            </a:extLst>
          </p:cNvPr>
          <p:cNvGrpSpPr/>
          <p:nvPr/>
        </p:nvGrpSpPr>
        <p:grpSpPr>
          <a:xfrm>
            <a:off x="6547334" y="5659701"/>
            <a:ext cx="4658220" cy="1048341"/>
            <a:chOff x="6547334" y="5213817"/>
            <a:chExt cx="4658220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2E0DCA7-098B-60D7-2D26-0ECD42E6D4CE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CAE3FA6B-D197-02E0-F7D8-20616FD92F9F}"/>
                </a:ext>
              </a:extLst>
            </p:cNvPr>
            <p:cNvGrpSpPr/>
            <p:nvPr/>
          </p:nvGrpSpPr>
          <p:grpSpPr>
            <a:xfrm>
              <a:off x="6547334" y="5445194"/>
              <a:ext cx="4658220" cy="313023"/>
              <a:chOff x="6425572" y="3401740"/>
              <a:chExt cx="4658220" cy="313023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C0D86851-0A4F-845B-75E2-72FD2CAA145B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58220" cy="313023"/>
                <a:chOff x="1439025" y="1395560"/>
                <a:chExt cx="4658220" cy="313023"/>
              </a:xfrm>
            </p:grpSpPr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4BA25D55-4EB0-5BE0-C3E6-B5D993664E39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58220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D3305C55-5346-69E9-427B-47EECAA45C94}"/>
                    </a:ext>
                  </a:extLst>
                </p:cNvPr>
                <p:cNvSpPr txBox="1"/>
                <p:nvPr/>
              </p:nvSpPr>
              <p:spPr>
                <a:xfrm>
                  <a:off x="1805278" y="1436655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자유로운 포지션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콤보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44099284-46D7-C24C-7FA7-132DADFBE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52643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259B01B-EE6E-F19B-71AF-6EFAC119930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00BC15BA-E13C-B23C-CB48-EDFFAC804BDD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2B120F43-1797-4D73-B9B8-5BA52434DC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800DA4CB-6B54-2DDD-381E-D354FACC0636}"/>
              </a:ext>
            </a:extLst>
          </p:cNvPr>
          <p:cNvGrpSpPr/>
          <p:nvPr/>
        </p:nvGrpSpPr>
        <p:grpSpPr>
          <a:xfrm>
            <a:off x="6547334" y="4110289"/>
            <a:ext cx="4658220" cy="1048341"/>
            <a:chOff x="6547334" y="5213817"/>
            <a:chExt cx="4658220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E2F5756-61DB-78ED-4525-51228567ABDF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0868EF6A-B9FB-6E4F-9954-715B4ACC761A}"/>
                </a:ext>
              </a:extLst>
            </p:cNvPr>
            <p:cNvGrpSpPr/>
            <p:nvPr/>
          </p:nvGrpSpPr>
          <p:grpSpPr>
            <a:xfrm>
              <a:off x="6547334" y="5445194"/>
              <a:ext cx="4658220" cy="313023"/>
              <a:chOff x="6425572" y="3401740"/>
              <a:chExt cx="4658220" cy="313023"/>
            </a:xfrm>
          </p:grpSpPr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FF1768D4-ED74-F9FE-A991-D7B5E24DF77B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58220" cy="313023"/>
                <a:chOff x="1439025" y="1395560"/>
                <a:chExt cx="4658220" cy="313023"/>
              </a:xfrm>
            </p:grpSpPr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D045006A-C7B5-3F9E-D3C6-0AFC3E6EBA84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58220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8C597972-C3F1-34FA-9253-2A8E5C0F48E1}"/>
                    </a:ext>
                  </a:extLst>
                </p:cNvPr>
                <p:cNvSpPr txBox="1"/>
                <p:nvPr/>
              </p:nvSpPr>
              <p:spPr>
                <a:xfrm>
                  <a:off x="1805278" y="1436655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자유로운 포지션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콤보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300" name="직선 연결선 299">
                <a:extLst>
                  <a:ext uri="{FF2B5EF4-FFF2-40B4-BE49-F238E27FC236}">
                    <a16:creationId xmlns:a16="http://schemas.microsoft.com/office/drawing/2014/main" id="{B175D97F-EFD2-1F6F-8CD9-76506D4C59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52643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744BAF4-47CB-08F2-4EC1-40C63187208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600250E7-D38C-0C2A-3E98-E7BFC3916965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9FB1B56-75BF-48DC-CD88-D84B959F39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49D74104-DA16-256E-9456-C5CC956F5AA1}"/>
              </a:ext>
            </a:extLst>
          </p:cNvPr>
          <p:cNvGrpSpPr/>
          <p:nvPr/>
        </p:nvGrpSpPr>
        <p:grpSpPr>
          <a:xfrm>
            <a:off x="6788559" y="2563823"/>
            <a:ext cx="4658220" cy="1048341"/>
            <a:chOff x="6547334" y="5213817"/>
            <a:chExt cx="4658220" cy="104834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874BC72C-CDCC-AD2A-B304-B152D30798DD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E65C2A2-B852-A583-22FD-024ED6D9FD6A}"/>
                </a:ext>
              </a:extLst>
            </p:cNvPr>
            <p:cNvGrpSpPr/>
            <p:nvPr/>
          </p:nvGrpSpPr>
          <p:grpSpPr>
            <a:xfrm>
              <a:off x="6547334" y="5445194"/>
              <a:ext cx="4658220" cy="313023"/>
              <a:chOff x="6425572" y="3401740"/>
              <a:chExt cx="4658220" cy="313023"/>
            </a:xfrm>
          </p:grpSpPr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48AE1876-91B4-2E4E-1496-FF93616EC71C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58220" cy="313023"/>
                <a:chOff x="1439025" y="1395560"/>
                <a:chExt cx="4658220" cy="313023"/>
              </a:xfrm>
            </p:grpSpPr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2822A18D-02C2-87FD-BDF8-0CE8EAD9CAA9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58220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7CB4308D-94E7-353F-1C9E-E11B506E333D}"/>
                    </a:ext>
                  </a:extLst>
                </p:cNvPr>
                <p:cNvSpPr txBox="1"/>
                <p:nvPr/>
              </p:nvSpPr>
              <p:spPr>
                <a:xfrm>
                  <a:off x="1805278" y="1436655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자유로운 포지션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콤보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310" name="직선 연결선 309">
                <a:extLst>
                  <a:ext uri="{FF2B5EF4-FFF2-40B4-BE49-F238E27FC236}">
                    <a16:creationId xmlns:a16="http://schemas.microsoft.com/office/drawing/2014/main" id="{4CAAA0B7-32BB-D242-E96E-4F051DBDD0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52643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9E30BFF2-2785-FED8-B587-1A61ED09FAB1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29050E95-8BD0-DF1D-E59B-FB2FB4D72DC4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288D8DCD-512C-8BDC-8A7A-B5EDE6D6D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B0E87C6-A1B3-E2B2-B42D-943207E5D051}"/>
              </a:ext>
            </a:extLst>
          </p:cNvPr>
          <p:cNvSpPr txBox="1"/>
          <p:nvPr/>
        </p:nvSpPr>
        <p:spPr>
          <a:xfrm>
            <a:off x="7112303" y="3160355"/>
            <a:ext cx="3720569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스킬을 기록하면 클러스터 스킬을 사용할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B8AB581B-6C79-FE69-5ED5-C58E56B4291E}"/>
              </a:ext>
            </a:extLst>
          </p:cNvPr>
          <p:cNvSpPr txBox="1"/>
          <p:nvPr/>
        </p:nvSpPr>
        <p:spPr>
          <a:xfrm>
            <a:off x="7549935" y="4688108"/>
            <a:ext cx="2845331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기록된 양상에 따라 달라지는 추가 효과가 생깁니다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556543A-A5AF-C173-8407-0EEE22CD3717}"/>
              </a:ext>
            </a:extLst>
          </p:cNvPr>
          <p:cNvSpPr txBox="1"/>
          <p:nvPr/>
        </p:nvSpPr>
        <p:spPr>
          <a:xfrm>
            <a:off x="7060213" y="6273225"/>
            <a:ext cx="382476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효과가 합쳐져 메인 슬롯에 기록된 양상에 관계 없이 같은 효과를 제공합니다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57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328219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12878</TotalTime>
  <Words>4110</Words>
  <Application>Microsoft Office PowerPoint</Application>
  <PresentationFormat>와이드스크린</PresentationFormat>
  <Paragraphs>652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1397</cp:revision>
  <cp:lastPrinted>2025-01-14T11:10:08Z</cp:lastPrinted>
  <dcterms:created xsi:type="dcterms:W3CDTF">2025-01-08T09:31:21Z</dcterms:created>
  <dcterms:modified xsi:type="dcterms:W3CDTF">2025-03-23T12:53:27Z</dcterms:modified>
</cp:coreProperties>
</file>